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8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0" y="101"/>
      </p:cViewPr>
      <p:guideLst>
        <p:guide pos="3817"/>
        <p:guide orient="horz" pos="220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MicroZach\0%20NRF-Phage%20control%20(&#54620;&#44397;&#50672;&#44396;&#51116;&#45800;)\0%204&#52264;&#45380;&#46020;%20(2019)\Data%204&#52264;&#45380;&#46020;\0%20Fluctuations%20tests%20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80320787318759"/>
          <c:y val="2.8448891805191018E-2"/>
          <c:w val="0.8576412365712569"/>
          <c:h val="0.92458369787109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'Fluctuation Test'!$H$29</c:f>
              <c:strCache>
                <c:ptCount val="1"/>
                <c:pt idx="0">
                  <c:v>Group A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2.1864495873137785E-17"/>
                  <c:y val="-2.8681120144534764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A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4.3021680216802298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C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1.7925700090334302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B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6.4532520325203291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A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'Fluctuation Test'!$K$30:$K$33</c:f>
                <c:numCache>
                  <c:formatCode>General</c:formatCode>
                  <c:ptCount val="4"/>
                  <c:pt idx="0">
                    <c:v>3.8825228108848071</c:v>
                  </c:pt>
                  <c:pt idx="1">
                    <c:v>4.3228588625656101</c:v>
                  </c:pt>
                  <c:pt idx="2">
                    <c:v>2.3668860332822304</c:v>
                  </c:pt>
                  <c:pt idx="3">
                    <c:v>6.4481301782884763</c:v>
                  </c:pt>
                </c:numCache>
              </c:numRef>
            </c:plus>
            <c:minus>
              <c:numRef>
                <c:f>'Fluctuation Test'!$K$30:$K$33</c:f>
                <c:numCache>
                  <c:formatCode>General</c:formatCode>
                  <c:ptCount val="4"/>
                  <c:pt idx="0">
                    <c:v>3.8825228108848071</c:v>
                  </c:pt>
                  <c:pt idx="1">
                    <c:v>4.3228588625656101</c:v>
                  </c:pt>
                  <c:pt idx="2">
                    <c:v>2.3668860332822304</c:v>
                  </c:pt>
                  <c:pt idx="3">
                    <c:v>6.4481301782884763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'Fluctuation Test'!$G$30:$G$33</c:f>
              <c:strCache>
                <c:ptCount val="4"/>
                <c:pt idx="0">
                  <c:v>S. Typhimurium ATCC</c:v>
                </c:pt>
                <c:pt idx="1">
                  <c:v>CIP induced  S. Typhimurium ATCC</c:v>
                </c:pt>
                <c:pt idx="2">
                  <c:v>S. Typhimurium KCCM</c:v>
                </c:pt>
                <c:pt idx="3">
                  <c:v>S. Typhimurium CCARM</c:v>
                </c:pt>
              </c:strCache>
            </c:strRef>
          </c:cat>
          <c:val>
            <c:numRef>
              <c:f>'Fluctuation Test'!$H$30:$H$33</c:f>
              <c:numCache>
                <c:formatCode>0.00</c:formatCode>
                <c:ptCount val="4"/>
                <c:pt idx="0">
                  <c:v>64.32992552844587</c:v>
                </c:pt>
                <c:pt idx="1">
                  <c:v>18.54746444200488</c:v>
                </c:pt>
                <c:pt idx="2">
                  <c:v>41.131102135869639</c:v>
                </c:pt>
                <c:pt idx="3">
                  <c:v>54.076556337568618</c:v>
                </c:pt>
              </c:numCache>
            </c:numRef>
          </c:val>
        </c:ser>
        <c:ser>
          <c:idx val="1"/>
          <c:order val="1"/>
          <c:tx>
            <c:strRef>
              <c:f>'Fluctuation Test'!$I$29</c:f>
              <c:strCache>
                <c:ptCount val="1"/>
                <c:pt idx="0">
                  <c:v>Group B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0755420054200542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ab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745798349255114E-17"/>
                  <c:y val="-6.4532520325203388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a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3.2266260162601625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ab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3.5851400180668472E-3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b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'Fluctuation Test'!$L$30:$L$33</c:f>
                <c:numCache>
                  <c:formatCode>General</c:formatCode>
                  <c:ptCount val="4"/>
                  <c:pt idx="0">
                    <c:v>2.1264860199076057</c:v>
                  </c:pt>
                  <c:pt idx="1">
                    <c:v>4.9646257363163118</c:v>
                  </c:pt>
                  <c:pt idx="2">
                    <c:v>3.5511026275055912</c:v>
                  </c:pt>
                  <c:pt idx="3">
                    <c:v>0.88514947148714052</c:v>
                  </c:pt>
                </c:numCache>
              </c:numRef>
            </c:plus>
            <c:minus>
              <c:numRef>
                <c:f>'Fluctuation Test'!$L$30:$L$33</c:f>
                <c:numCache>
                  <c:formatCode>General</c:formatCode>
                  <c:ptCount val="4"/>
                  <c:pt idx="0">
                    <c:v>2.1264860199076057</c:v>
                  </c:pt>
                  <c:pt idx="1">
                    <c:v>4.9646257363163118</c:v>
                  </c:pt>
                  <c:pt idx="2">
                    <c:v>3.5511026275055912</c:v>
                  </c:pt>
                  <c:pt idx="3">
                    <c:v>0.88514947148714052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'Fluctuation Test'!$G$30:$G$33</c:f>
              <c:strCache>
                <c:ptCount val="4"/>
                <c:pt idx="0">
                  <c:v>S. Typhimurium ATCC</c:v>
                </c:pt>
                <c:pt idx="1">
                  <c:v>CIP induced  S. Typhimurium ATCC</c:v>
                </c:pt>
                <c:pt idx="2">
                  <c:v>S. Typhimurium KCCM</c:v>
                </c:pt>
                <c:pt idx="3">
                  <c:v>S. Typhimurium CCARM</c:v>
                </c:pt>
              </c:strCache>
            </c:strRef>
          </c:cat>
          <c:val>
            <c:numRef>
              <c:f>'Fluctuation Test'!$I$30:$I$33</c:f>
              <c:numCache>
                <c:formatCode>0.00</c:formatCode>
                <c:ptCount val="4"/>
                <c:pt idx="0">
                  <c:v>11.887914813317147</c:v>
                </c:pt>
                <c:pt idx="1">
                  <c:v>18.425394403256036</c:v>
                </c:pt>
                <c:pt idx="2">
                  <c:v>9.6144117290319979</c:v>
                </c:pt>
                <c:pt idx="3">
                  <c:v>7.0024888586403886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535243936"/>
        <c:axId val="535233744"/>
      </c:barChart>
      <c:catAx>
        <c:axId val="53524393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535233744"/>
        <c:crosses val="autoZero"/>
        <c:auto val="1"/>
        <c:lblAlgn val="ctr"/>
        <c:lblOffset val="100"/>
        <c:noMultiLvlLbl val="0"/>
      </c:catAx>
      <c:valAx>
        <c:axId val="5352337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ko-KR" sz="1200"/>
                  <a:t>CV (%)</a:t>
                </a:r>
                <a:endParaRPr lang="ko-KR" altLang="en-US" sz="1200"/>
              </a:p>
            </c:rich>
          </c:tx>
          <c:layout>
            <c:manualLayout>
              <c:xMode val="edge"/>
              <c:yMode val="edge"/>
              <c:x val="3.749999999999999E-3"/>
              <c:y val="0.39480314960629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ko-KR"/>
            </a:p>
          </c:txPr>
        </c:title>
        <c:numFmt formatCode="#,##0_);[Red]\(#,##0\)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535243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663C7-9A9C-4FCF-85B2-8656BA26D61D}" type="datetimeFigureOut">
              <a:rPr lang="ko-KR" altLang="en-US" smtClean="0"/>
              <a:t>2019-06-17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4A65F-36A5-4A23-9EFB-0089F06F8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523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71457-2D4D-43F9-A0E7-07152FAA2AF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31D6C-7043-4AC6-8CEA-489B234D6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457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27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07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7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97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07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94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2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47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1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58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87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차트 2"/>
          <p:cNvGraphicFramePr>
            <a:graphicFrameLocks/>
          </p:cNvGraphicFramePr>
          <p:nvPr>
            <p:extLst/>
          </p:nvPr>
        </p:nvGraphicFramePr>
        <p:xfrm>
          <a:off x="3433800" y="1258833"/>
          <a:ext cx="5324400" cy="354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26068" y="4886619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74148" y="4886619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CIP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1588" y="4886619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09348" y="4886619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MDR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이등변 삼각형 11"/>
          <p:cNvSpPr/>
          <p:nvPr/>
        </p:nvSpPr>
        <p:spPr>
          <a:xfrm>
            <a:off x="4309558" y="1658676"/>
            <a:ext cx="205292" cy="182880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/>
          <p:cNvSpPr/>
          <p:nvPr/>
        </p:nvSpPr>
        <p:spPr>
          <a:xfrm>
            <a:off x="4676549" y="3864666"/>
            <a:ext cx="205292" cy="182880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꺾인 연결선 14"/>
          <p:cNvCxnSpPr>
            <a:stCxn id="12" idx="0"/>
            <a:endCxn id="13" idx="0"/>
          </p:cNvCxnSpPr>
          <p:nvPr/>
        </p:nvCxnSpPr>
        <p:spPr>
          <a:xfrm rot="16200000" flipH="1">
            <a:off x="3492704" y="2578176"/>
            <a:ext cx="2205990" cy="366991"/>
          </a:xfrm>
          <a:prstGeom prst="bentConnector3">
            <a:avLst>
              <a:gd name="adj1" fmla="val -1036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이등변 삼각형 17"/>
          <p:cNvSpPr/>
          <p:nvPr/>
        </p:nvSpPr>
        <p:spPr>
          <a:xfrm>
            <a:off x="7736261" y="1944494"/>
            <a:ext cx="205292" cy="182880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이등변 삼각형 18"/>
          <p:cNvSpPr/>
          <p:nvPr/>
        </p:nvSpPr>
        <p:spPr>
          <a:xfrm>
            <a:off x="8107332" y="4093172"/>
            <a:ext cx="205292" cy="182880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꺾인 연결선 35"/>
          <p:cNvCxnSpPr>
            <a:stCxn id="18" idx="0"/>
            <a:endCxn id="19" idx="0"/>
          </p:cNvCxnSpPr>
          <p:nvPr/>
        </p:nvCxnSpPr>
        <p:spPr>
          <a:xfrm rot="16200000" flipH="1">
            <a:off x="6950103" y="2833298"/>
            <a:ext cx="2148678" cy="371071"/>
          </a:xfrm>
          <a:prstGeom prst="bentConnector3">
            <a:avLst>
              <a:gd name="adj1" fmla="val -10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이등변 삼각형 36"/>
          <p:cNvSpPr/>
          <p:nvPr/>
        </p:nvSpPr>
        <p:spPr>
          <a:xfrm>
            <a:off x="6593261" y="2641303"/>
            <a:ext cx="205292" cy="182880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이등변 삼각형 37"/>
          <p:cNvSpPr/>
          <p:nvPr/>
        </p:nvSpPr>
        <p:spPr>
          <a:xfrm>
            <a:off x="6966716" y="3886041"/>
            <a:ext cx="205292" cy="182880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꺾인 연결선 38"/>
          <p:cNvCxnSpPr>
            <a:stCxn id="37" idx="0"/>
            <a:endCxn id="38" idx="0"/>
          </p:cNvCxnSpPr>
          <p:nvPr/>
        </p:nvCxnSpPr>
        <p:spPr>
          <a:xfrm rot="16200000" flipH="1">
            <a:off x="6260265" y="3076945"/>
            <a:ext cx="1244738" cy="373455"/>
          </a:xfrm>
          <a:prstGeom prst="bentConnector3">
            <a:avLst>
              <a:gd name="adj1" fmla="val -1836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385310" y="11849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**</a:t>
            </a:r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682505" y="21810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**</a:t>
            </a:r>
            <a:endParaRPr lang="ko-KR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7824313" y="148752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**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158968" y="4636198"/>
            <a:ext cx="493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 A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4131682" y="4874287"/>
            <a:ext cx="9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5280101" y="4874287"/>
            <a:ext cx="9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6427965" y="4874287"/>
            <a:ext cx="9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7574115" y="4874287"/>
            <a:ext cx="9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541468" y="4636198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 B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08011" y="4636198"/>
            <a:ext cx="493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 A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90511" y="4636198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 B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50636" y="4636198"/>
            <a:ext cx="493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 A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33136" y="4636198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 B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92973" y="4636198"/>
            <a:ext cx="493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 A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75473" y="4636198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 B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627" y="5984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56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10393</TotalTime>
  <Words>35</Words>
  <Application>Microsoft Office PowerPoint</Application>
  <PresentationFormat>와이드스크린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Ahn Juhee</cp:lastModifiedBy>
  <cp:revision>233</cp:revision>
  <cp:lastPrinted>2019-03-13T14:08:12Z</cp:lastPrinted>
  <dcterms:created xsi:type="dcterms:W3CDTF">2019-01-08T14:13:30Z</dcterms:created>
  <dcterms:modified xsi:type="dcterms:W3CDTF">2019-06-17T09:21:31Z</dcterms:modified>
</cp:coreProperties>
</file>